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9906000" type="A4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5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EC-CD2E-492F-8A04-CE211EFE262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1DB-3136-43B6-B055-F72963F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EC-CD2E-492F-8A04-CE211EFE262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1DB-3136-43B6-B055-F72963F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EC-CD2E-492F-8A04-CE211EFE262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1DB-3136-43B6-B055-F72963F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3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EC-CD2E-492F-8A04-CE211EFE262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1DB-3136-43B6-B055-F72963F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2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EC-CD2E-492F-8A04-CE211EFE262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1DB-3136-43B6-B055-F72963F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EC-CD2E-492F-8A04-CE211EFE262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1DB-3136-43B6-B055-F72963F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7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EC-CD2E-492F-8A04-CE211EFE262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1DB-3136-43B6-B055-F72963F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EC-CD2E-492F-8A04-CE211EFE262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1DB-3136-43B6-B055-F72963F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EC-CD2E-492F-8A04-CE211EFE262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1DB-3136-43B6-B055-F72963F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EC-CD2E-492F-8A04-CE211EFE262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1DB-3136-43B6-B055-F72963F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1EC-CD2E-492F-8A04-CE211EFE262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1DB-3136-43B6-B055-F72963F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6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7B1EC-CD2E-492F-8A04-CE211EFE262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01DB-3136-43B6-B055-F72963F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3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ochure Body Cheer แชมพู &amp; ครีมนวด Final 1 (3 Dec 2024)">
            <a:extLst>
              <a:ext uri="{FF2B5EF4-FFF2-40B4-BE49-F238E27FC236}">
                <a16:creationId xmlns:a16="http://schemas.microsoft.com/office/drawing/2014/main" id="{AB5A5363-1C55-47DD-8CB5-BA51C5C2C3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04"/>
            <a:ext cx="6860026" cy="970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ochure Body Cheer แชมพู &amp; ครีมนวด Final 2 (3 Dec 2024)">
            <a:extLst>
              <a:ext uri="{FF2B5EF4-FFF2-40B4-BE49-F238E27FC236}">
                <a16:creationId xmlns:a16="http://schemas.microsoft.com/office/drawing/2014/main" id="{601B29F9-3F04-402C-AF83-2F4FCC0C11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04"/>
            <a:ext cx="6860026" cy="970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2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phearom</dc:creator>
  <cp:lastModifiedBy>ron phearom</cp:lastModifiedBy>
  <cp:revision>1</cp:revision>
  <dcterms:created xsi:type="dcterms:W3CDTF">2025-01-08T04:01:10Z</dcterms:created>
  <dcterms:modified xsi:type="dcterms:W3CDTF">2025-01-08T04:02:36Z</dcterms:modified>
</cp:coreProperties>
</file>