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CB95-8C7C-44C7-9C4C-1D4D3F75F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E6A27-418A-4581-A4CA-22035244E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3F914-8D4F-44DA-A092-C07E95A7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FB43-D459-45F9-82D2-9D62D4C34BDD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34D6E-22D9-49F7-A6B2-B884A3AD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B00C4-3369-435A-B083-E99D66659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24E0-1A09-4DE5-B96C-AA2EFB65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7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F09B-C467-4E8A-A9CF-91E6615A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26D76-2191-4CDE-8EFA-8EFAAF1C6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2DB25-563D-4757-B4E7-5F66526E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FB43-D459-45F9-82D2-9D62D4C34BDD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4AE46-FE9E-4F43-9369-0ABE0132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CA45-651D-402E-A56B-D6E2E766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24E0-1A09-4DE5-B96C-AA2EFB65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3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6089B4-98DD-4D77-8B66-2AE22B201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85FF5-C3A1-428A-AFA3-81A51C886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4505B-281C-473B-839C-46146CB1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FB43-D459-45F9-82D2-9D62D4C34BDD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B2D4C-0C4F-4E6A-90D8-F0947693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397BA-E7F1-4E3F-BC0B-84DF7A1C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24E0-1A09-4DE5-B96C-AA2EFB65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0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F29A-9306-49A2-927B-784C134F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2B883-83C4-4AD2-9C12-30AF196E8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B0D00-7F53-4757-BF88-81A1D1861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FB43-D459-45F9-82D2-9D62D4C34BDD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BBC35-F1FA-484D-88D0-F3FDA395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08D00-C1CB-46A6-B0F1-7DEAA8479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24E0-1A09-4DE5-B96C-AA2EFB65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7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BFBB-167B-4B7E-ACAB-EA2D86AFC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4BA78-B74C-4EE8-9D53-59CF28DF9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4A52-763F-46BD-8B46-CF2C300B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FB43-D459-45F9-82D2-9D62D4C34BDD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2D8BA-F45F-4F0E-824F-043A02A6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0ECC8-CA9D-4DF7-91C1-6128DAC5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24E0-1A09-4DE5-B96C-AA2EFB65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7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AC0D-20C0-4DE2-9C7B-28CA3071D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5C7A2-3867-49E7-AA9B-98AAE957B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D4E96-1AC2-4FF8-9910-AAE72B563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D00AA-DB5A-4290-8BF6-11C16273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FB43-D459-45F9-82D2-9D62D4C34BDD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BD380-F2ED-46A7-9BF7-D33E09F57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36A72-0AB6-4456-BC0B-03B5DD25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24E0-1A09-4DE5-B96C-AA2EFB65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7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D205-3D5F-4942-AA3E-A0AD8BA3D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8CDBF-0475-4D08-B6E6-35C6261B5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4F649-408B-4023-8F3D-CCD56DE3F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3D83E-8830-490E-A034-4C19A3FE1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73AA41-5F96-40BF-882B-C431B07F0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FF893-C3DD-46CA-8EE4-E5AB0587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FB43-D459-45F9-82D2-9D62D4C34BDD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B8B732-0A25-4B96-8F65-F992F808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8B528-56D0-4256-831E-F1632462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24E0-1A09-4DE5-B96C-AA2EFB65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7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A8CE-7041-48A1-A881-2A65583E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25DAE-700D-49ED-865E-B05C1968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FB43-D459-45F9-82D2-9D62D4C34BDD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1636D-413C-47C2-AA57-4F31A8F0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CEA0C-4538-4B23-9DE0-02EF5125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24E0-1A09-4DE5-B96C-AA2EFB65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6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625DE-ACF9-4E77-8EC0-AE45C6F3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FB43-D459-45F9-82D2-9D62D4C34BDD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CEA159-BB67-41B1-929B-FB9B94807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F4213-35F9-49AC-A262-831F9DA1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24E0-1A09-4DE5-B96C-AA2EFB65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5DA40-4EC7-4C90-B847-F76AEECD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209A8-448B-4F48-98A5-12BBC3DA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089A1-A38F-4F25-92AE-41250ED64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D352A-D85B-4900-977D-0082FC88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FB43-D459-45F9-82D2-9D62D4C34BDD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6F4F2-3D02-463E-8183-09853BDD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685A7-7667-43BF-9404-2F796A45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24E0-1A09-4DE5-B96C-AA2EFB65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0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60FD8-355B-411C-9BAF-D4EB6CA8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B78801-8DDA-4D8C-A118-A01786087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A52A8-6B79-4608-9F71-22D3EDD98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D0552-E89F-484D-8483-3840B482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FB43-D459-45F9-82D2-9D62D4C34BDD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CACE6-9B66-4C1B-8B1D-463B1EF0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9CDA5-8A03-4AA9-B1F5-70A0E587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24E0-1A09-4DE5-B96C-AA2EFB65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E972AE-707A-4A60-B29C-9A3C51FC9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17893-38DC-449B-9D0E-799BB673D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DE3BB-5EEE-4AE8-A503-237024C89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DFB43-D459-45F9-82D2-9D62D4C34BDD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1F512-AB56-4926-9283-4D3D35CEF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C11EA-CFC8-4635-A5EB-C41585AF8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224E0-1A09-4DE5-B96C-AA2EFB65A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03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40C94C0-A064-4000-9E90-C1BF23DE48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86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E932A73E-DCAD-4017-B69B-E07B028B6E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1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56FCBD9-B11E-4CB9-8AA7-0015A64CFC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967A95F-387C-4D8C-9B7C-A56549F34B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2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369CA70-8441-42C6-9453-A476B848E5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6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655C7100-76C6-47A6-90B6-9B47E77747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7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64B7533B-0F76-4E5C-9BAD-7837351A72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68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ABFF58B-785A-4ECB-A364-03E5C387D0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96904D60-E6F8-412D-9A9B-2FBD443E12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13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71893FE-157F-4F84-B5DF-6E3FBF50AA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56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0DF1CFA1-B51F-420D-BD35-79EB1E7BD6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0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D070A094-809D-4E4C-A409-7899FC1374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57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F54C436D-5A50-42CE-9D55-06661F597A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3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7CC27A0E-0BC3-4611-BC06-72399F3291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4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278E79A-90F4-47E8-9D49-B8ACD26175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3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C673B55-94C6-4B0A-89C8-1C382AAA58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1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ACCA76C-D053-4ABE-AF34-E8FC391CCA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7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5E394BE-B6F5-46EB-A35D-3F50840461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6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1D44FA50-8ABC-4719-AB0A-312425C124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4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10FF26D2-B51F-4142-AC8B-3B6B59C8E8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66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phearom</dc:creator>
  <cp:lastModifiedBy>ron phearom</cp:lastModifiedBy>
  <cp:revision>1</cp:revision>
  <dcterms:created xsi:type="dcterms:W3CDTF">2021-08-13T06:15:22Z</dcterms:created>
  <dcterms:modified xsi:type="dcterms:W3CDTF">2021-08-13T06:16:30Z</dcterms:modified>
</cp:coreProperties>
</file>